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9" r:id="rId4"/>
    <p:sldId id="258" r:id="rId5"/>
    <p:sldId id="267" r:id="rId6"/>
    <p:sldId id="266" r:id="rId7"/>
    <p:sldId id="260" r:id="rId8"/>
    <p:sldId id="261" r:id="rId9"/>
    <p:sldId id="262" r:id="rId10"/>
    <p:sldId id="263" r:id="rId11"/>
    <p:sldId id="264" r:id="rId12"/>
    <p:sldId id="265" r:id="rId1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66"/>
    <a:srgbClr val="FE9202"/>
    <a:srgbClr val="FFC819"/>
    <a:srgbClr val="003296"/>
    <a:srgbClr val="007033"/>
    <a:srgbClr val="990099"/>
    <a:srgbClr val="CC0099"/>
    <a:srgbClr val="6C1A00"/>
    <a:srgbClr val="00AACC"/>
    <a:srgbClr val="5EEC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8" d="100"/>
          <a:sy n="78" d="100"/>
        </p:scale>
        <p:origin x="516" y="174"/>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eg>
</file>

<file path=ppt/media/image11.gif>
</file>

<file path=ppt/media/image12.png>
</file>

<file path=ppt/media/image2.jpg>
</file>

<file path=ppt/media/image3.jpg>
</file>

<file path=ppt/media/image4.png>
</file>

<file path=ppt/media/image5.jp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1928BE-357C-46C4-96A6-579665EDA3FC}" type="datetimeFigureOut">
              <a:rPr lang="en-US" smtClean="0"/>
              <a:t>11/14/2022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65A6B8-08E3-4834-B031-834261F61042}" type="slidenum">
              <a:rPr lang="en-US" smtClean="0"/>
              <a:t>‹#›</a:t>
            </a:fld>
            <a:endParaRPr lang="en-US"/>
          </a:p>
        </p:txBody>
      </p:sp>
    </p:spTree>
    <p:extLst>
      <p:ext uri="{BB962C8B-B14F-4D97-AF65-F5344CB8AC3E}">
        <p14:creationId xmlns:p14="http://schemas.microsoft.com/office/powerpoint/2010/main" val="14101201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t>7</a:t>
            </a:fld>
            <a:endParaRPr lang="en-US"/>
          </a:p>
        </p:txBody>
      </p:sp>
    </p:spTree>
    <p:extLst>
      <p:ext uri="{BB962C8B-B14F-4D97-AF65-F5344CB8AC3E}">
        <p14:creationId xmlns:p14="http://schemas.microsoft.com/office/powerpoint/2010/main" val="3678161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07079" y="739290"/>
            <a:ext cx="7635251" cy="1374345"/>
          </a:xfrm>
          <a:noFill/>
          <a:effectLst>
            <a:outerShdw blurRad="50800" dist="38100" dir="2700000" algn="tl" rotWithShape="0">
              <a:prstClr val="black">
                <a:alpha val="40000"/>
              </a:prstClr>
            </a:outerShdw>
          </a:effectLst>
        </p:spPr>
        <p:txBody>
          <a:bodyPr>
            <a:normAutofit/>
          </a:bodyPr>
          <a:lstStyle>
            <a:lvl1pPr algn="r">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907067" y="2113635"/>
            <a:ext cx="7635022" cy="1221640"/>
          </a:xfrm>
        </p:spPr>
        <p:txBody>
          <a:bodyPr>
            <a:normAutofit/>
          </a:bodyPr>
          <a:lstStyle>
            <a:lvl1pPr marL="0" indent="0" algn="r">
              <a:buNone/>
              <a:defRPr sz="2800" b="0" i="0">
                <a:solidFill>
                  <a:srgbClr val="FFCC6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4DE6B33D-F461-4416-8563-3F6B0842E74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918306"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281175"/>
            <a:ext cx="8246070" cy="763525"/>
          </a:xfrm>
        </p:spPr>
        <p:txBody>
          <a:bodyPr>
            <a:normAutofit/>
          </a:bodyPr>
          <a:lstStyle>
            <a:lvl1pPr algn="r">
              <a:defRPr sz="3600" baseline="0">
                <a:solidFill>
                  <a:srgbClr val="FFCC66"/>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350110"/>
            <a:ext cx="8246070" cy="3512211"/>
          </a:xfrm>
        </p:spPr>
        <p:txBody>
          <a:bodyPr/>
          <a:lstStyle>
            <a:lvl1pPr algn="r">
              <a:defRPr sz="2800">
                <a:solidFill>
                  <a:schemeClr val="tx1"/>
                </a:solidFill>
              </a:defRPr>
            </a:lvl1pPr>
            <a:lvl2pPr algn="r">
              <a:defRPr>
                <a:solidFill>
                  <a:schemeClr val="tx1"/>
                </a:solidFill>
              </a:defRPr>
            </a:lvl2pPr>
            <a:lvl3pPr algn="r">
              <a:defRPr>
                <a:solidFill>
                  <a:schemeClr val="tx1"/>
                </a:solidFill>
              </a:defRPr>
            </a:lvl3pPr>
            <a:lvl4pPr algn="r">
              <a:defRPr>
                <a:solidFill>
                  <a:schemeClr val="tx1"/>
                </a:solidFill>
              </a:defRPr>
            </a:lvl4pPr>
            <a:lvl5pPr algn="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76015" y="472056"/>
            <a:ext cx="6413610" cy="572644"/>
          </a:xfrm>
        </p:spPr>
        <p:txBody>
          <a:bodyPr>
            <a:normAutofit/>
          </a:bodyPr>
          <a:lstStyle>
            <a:lvl1pPr algn="l">
              <a:defRPr sz="3600">
                <a:solidFill>
                  <a:srgbClr val="FFCC66"/>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1976015" y="1044700"/>
            <a:ext cx="6413610" cy="3664920"/>
          </a:xfrm>
        </p:spPr>
        <p:txBody>
          <a:bodyPr/>
          <a:lstStyle>
            <a:lvl1pPr>
              <a:defRPr sz="2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1670" y="281175"/>
            <a:ext cx="8093365" cy="610820"/>
          </a:xfrm>
        </p:spPr>
        <p:txBody>
          <a:bodyPr>
            <a:normAutofit/>
          </a:bodyPr>
          <a:lstStyle>
            <a:lvl1pPr algn="r">
              <a:defRPr sz="3600" baseline="0">
                <a:solidFill>
                  <a:srgbClr val="FFCC66"/>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20"/>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35341"/>
            <a:ext cx="4040188" cy="2137871"/>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20"/>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35341"/>
            <a:ext cx="4041775" cy="2137871"/>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11/14/2022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52D20CA6-F42C-4E8B-9D68-8C0B53683E26}"/>
              </a:ext>
            </a:extLst>
          </p:cNvPr>
          <p:cNvSpPr txBox="1"/>
          <p:nvPr userDrawn="1"/>
        </p:nvSpPr>
        <p:spPr>
          <a:xfrm>
            <a:off x="-9150" y="5213747"/>
            <a:ext cx="8389625" cy="523220"/>
          </a:xfrm>
          <a:prstGeom prst="rect">
            <a:avLst/>
          </a:prstGeom>
          <a:noFill/>
        </p:spPr>
        <p:txBody>
          <a:bodyPr wrap="square" rtlCol="0">
            <a:spAutoFit/>
          </a:bodyPr>
          <a:lstStyle/>
          <a:p>
            <a:r>
              <a:rPr lang="en-US" sz="1400">
                <a:solidFill>
                  <a:schemeClr val="bg1">
                    <a:lumMod val="65000"/>
                  </a:schemeClr>
                </a:solidFill>
              </a:rPr>
              <a:t>This presentation uses a free template provided by FPPT.com</a:t>
            </a:r>
          </a:p>
          <a:p>
            <a:r>
              <a:rPr lang="en-US" sz="140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961180" y="2266340"/>
            <a:ext cx="4275740" cy="1221639"/>
          </a:xfrm>
        </p:spPr>
        <p:txBody>
          <a:bodyPr>
            <a:normAutofit/>
          </a:bodyPr>
          <a:lstStyle/>
          <a:p>
            <a:r>
              <a:rPr lang="en-US" sz="3200" dirty="0"/>
              <a:t>FOOD DELIVERY SYSTEM</a:t>
            </a:r>
          </a:p>
        </p:txBody>
      </p:sp>
      <p:sp>
        <p:nvSpPr>
          <p:cNvPr id="3" name="Subtitle 2"/>
          <p:cNvSpPr>
            <a:spLocks noGrp="1"/>
          </p:cNvSpPr>
          <p:nvPr>
            <p:ph type="subTitle" idx="1"/>
          </p:nvPr>
        </p:nvSpPr>
        <p:spPr>
          <a:xfrm>
            <a:off x="3949632" y="1655520"/>
            <a:ext cx="2290575" cy="2137870"/>
          </a:xfrm>
        </p:spPr>
        <p:txBody>
          <a:bodyPr>
            <a:normAutofit/>
          </a:bodyPr>
          <a:lstStyle/>
          <a:p>
            <a:pPr algn="ctr"/>
            <a:r>
              <a:rPr lang="en-US" sz="3200" dirty="0"/>
              <a:t>Welcome to </a:t>
            </a:r>
          </a:p>
        </p:txBody>
      </p:sp>
      <p:pic>
        <p:nvPicPr>
          <p:cNvPr id="6" name="Picture 5" descr="A picture containing text, clipart&#10;&#10;Description automatically generated">
            <a:extLst>
              <a:ext uri="{FF2B5EF4-FFF2-40B4-BE49-F238E27FC236}">
                <a16:creationId xmlns:a16="http://schemas.microsoft.com/office/drawing/2014/main" id="{7C96BEA0-D4FD-0943-6DF1-9213A0802F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08917" y="0"/>
            <a:ext cx="1266825" cy="1238250"/>
          </a:xfrm>
          <a:prstGeom prst="rect">
            <a:avLst/>
          </a:prstGeom>
        </p:spPr>
      </p:pic>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65CACE-185A-0C4D-9A83-B11D140859C8}"/>
              </a:ext>
            </a:extLst>
          </p:cNvPr>
          <p:cNvSpPr txBox="1"/>
          <p:nvPr/>
        </p:nvSpPr>
        <p:spPr>
          <a:xfrm>
            <a:off x="754375" y="2266340"/>
            <a:ext cx="2595985" cy="1200329"/>
          </a:xfrm>
          <a:prstGeom prst="rect">
            <a:avLst/>
          </a:prstGeom>
          <a:noFill/>
        </p:spPr>
        <p:txBody>
          <a:bodyPr wrap="square" rtlCol="0">
            <a:spAutoFit/>
          </a:bodyPr>
          <a:lstStyle/>
          <a:p>
            <a:r>
              <a:rPr lang="en-US" dirty="0"/>
              <a:t>After adding the food items in your cart. Now your order is placed successfully.</a:t>
            </a:r>
          </a:p>
        </p:txBody>
      </p:sp>
      <p:pic>
        <p:nvPicPr>
          <p:cNvPr id="6" name="Picture 5">
            <a:extLst>
              <a:ext uri="{FF2B5EF4-FFF2-40B4-BE49-F238E27FC236}">
                <a16:creationId xmlns:a16="http://schemas.microsoft.com/office/drawing/2014/main" id="{DCA2BDB4-AF1E-8227-E55A-2B8CEFFFB5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8892" y="1350110"/>
            <a:ext cx="5136142" cy="351221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044294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3375EC23-CAD2-B29C-7D84-AAEC7FBF5C92}"/>
              </a:ext>
            </a:extLst>
          </p:cNvPr>
          <p:cNvPicPr>
            <a:picLocks noChangeAspect="1"/>
          </p:cNvPicPr>
          <p:nvPr/>
        </p:nvPicPr>
        <p:blipFill rotWithShape="1">
          <a:blip r:embed="rId2">
            <a:extLst>
              <a:ext uri="{28A0092B-C50C-407E-A947-70E740481C1C}">
                <a14:useLocalDpi xmlns:a14="http://schemas.microsoft.com/office/drawing/2010/main" val="0"/>
              </a:ext>
            </a:extLst>
          </a:blip>
          <a:srcRect l="1536" t="10041" r="-1536" b="5719"/>
          <a:stretch/>
        </p:blipFill>
        <p:spPr>
          <a:xfrm>
            <a:off x="2892245" y="1502816"/>
            <a:ext cx="6099050" cy="3359510"/>
          </a:xfrm>
          <a:prstGeom prst="rect">
            <a:avLst/>
          </a:prstGeom>
        </p:spPr>
      </p:pic>
      <p:sp>
        <p:nvSpPr>
          <p:cNvPr id="4" name="TextBox 3">
            <a:extLst>
              <a:ext uri="{FF2B5EF4-FFF2-40B4-BE49-F238E27FC236}">
                <a16:creationId xmlns:a16="http://schemas.microsoft.com/office/drawing/2014/main" id="{A59E3F86-6F8D-A9E1-7101-6F8FC08F885A}"/>
              </a:ext>
            </a:extLst>
          </p:cNvPr>
          <p:cNvSpPr txBox="1"/>
          <p:nvPr/>
        </p:nvSpPr>
        <p:spPr>
          <a:xfrm>
            <a:off x="448965" y="1960930"/>
            <a:ext cx="1679755" cy="1754326"/>
          </a:xfrm>
          <a:prstGeom prst="rect">
            <a:avLst/>
          </a:prstGeom>
          <a:noFill/>
        </p:spPr>
        <p:txBody>
          <a:bodyPr wrap="square" rtlCol="0">
            <a:spAutoFit/>
          </a:bodyPr>
          <a:lstStyle/>
          <a:p>
            <a:r>
              <a:rPr lang="en-US" dirty="0"/>
              <a:t> </a:t>
            </a:r>
            <a:r>
              <a:rPr lang="en-US" b="1" dirty="0"/>
              <a:t>YOUR ORDER HAS BEEN</a:t>
            </a:r>
          </a:p>
          <a:p>
            <a:r>
              <a:rPr lang="en-US" b="1" dirty="0"/>
              <a:t>SUCCESSFULLY PLACED.</a:t>
            </a:r>
            <a:r>
              <a:rPr lang="en-US" dirty="0"/>
              <a:t> You can write you feedback .</a:t>
            </a:r>
          </a:p>
        </p:txBody>
      </p:sp>
    </p:spTree>
    <p:extLst>
      <p:ext uri="{BB962C8B-B14F-4D97-AF65-F5344CB8AC3E}">
        <p14:creationId xmlns:p14="http://schemas.microsoft.com/office/powerpoint/2010/main" val="1724219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2569C5-A54A-A4E5-CE83-9D9EAFD4C1B5}"/>
              </a:ext>
            </a:extLst>
          </p:cNvPr>
          <p:cNvSpPr txBox="1"/>
          <p:nvPr/>
        </p:nvSpPr>
        <p:spPr>
          <a:xfrm>
            <a:off x="1517900" y="2113635"/>
            <a:ext cx="5955495" cy="1508105"/>
          </a:xfrm>
          <a:prstGeom prst="rect">
            <a:avLst/>
          </a:prstGeom>
          <a:noFill/>
        </p:spPr>
        <p:txBody>
          <a:bodyPr wrap="square" rtlCol="0">
            <a:spAutoFit/>
          </a:bodyPr>
          <a:lstStyle/>
          <a:p>
            <a:pPr algn="ctr"/>
            <a:r>
              <a:rPr lang="en-US" sz="4400" dirty="0"/>
              <a:t>THANK YOU</a:t>
            </a:r>
          </a:p>
          <a:p>
            <a:r>
              <a:rPr lang="en-US" sz="2400" dirty="0"/>
              <a:t>We are very grateful to have this opportunity of presenting our project in the INNOTECH.</a:t>
            </a:r>
          </a:p>
        </p:txBody>
      </p:sp>
    </p:spTree>
    <p:extLst>
      <p:ext uri="{BB962C8B-B14F-4D97-AF65-F5344CB8AC3E}">
        <p14:creationId xmlns:p14="http://schemas.microsoft.com/office/powerpoint/2010/main" val="231493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ONLINE FOOD DELIVERY</a:t>
            </a:r>
          </a:p>
        </p:txBody>
      </p:sp>
      <p:sp>
        <p:nvSpPr>
          <p:cNvPr id="3" name="Content Placeholder 2"/>
          <p:cNvSpPr>
            <a:spLocks noGrp="1"/>
          </p:cNvSpPr>
          <p:nvPr>
            <p:ph idx="1"/>
          </p:nvPr>
        </p:nvSpPr>
        <p:spPr/>
        <p:txBody>
          <a:bodyPr>
            <a:normAutofit/>
          </a:bodyPr>
          <a:lstStyle/>
          <a:p>
            <a:pPr marL="0" indent="0">
              <a:buNone/>
            </a:pPr>
            <a:r>
              <a:rPr lang="en-US" sz="3600" dirty="0"/>
              <a:t>Submitted</a:t>
            </a:r>
            <a:r>
              <a:rPr lang="en-US" sz="4000" dirty="0"/>
              <a:t> by:</a:t>
            </a:r>
          </a:p>
          <a:p>
            <a:pPr marL="0" indent="0">
              <a:buNone/>
            </a:pPr>
            <a:r>
              <a:rPr lang="en-US" sz="2400" dirty="0"/>
              <a:t>HARSHI AGRAWAL</a:t>
            </a:r>
          </a:p>
          <a:p>
            <a:pPr marL="0" indent="0">
              <a:buNone/>
            </a:pPr>
            <a:r>
              <a:rPr lang="en-US" sz="1400" dirty="0"/>
              <a:t>Section-B</a:t>
            </a:r>
          </a:p>
          <a:p>
            <a:pPr marL="0" indent="0">
              <a:buNone/>
            </a:pPr>
            <a:r>
              <a:rPr lang="en-US" sz="2400" dirty="0"/>
              <a:t>RISHABH KUSHWAHA</a:t>
            </a:r>
          </a:p>
          <a:p>
            <a:pPr marL="0" indent="0">
              <a:buNone/>
            </a:pPr>
            <a:r>
              <a:rPr lang="en-US" sz="1500" dirty="0"/>
              <a:t>Section-C</a:t>
            </a:r>
          </a:p>
          <a:p>
            <a:pPr marL="0" indent="0">
              <a:buNone/>
            </a:pPr>
            <a:r>
              <a:rPr lang="en-US" sz="2400" dirty="0"/>
              <a:t>VANSHIKA JAIN</a:t>
            </a:r>
          </a:p>
          <a:p>
            <a:pPr marL="0" indent="0">
              <a:buNone/>
            </a:pPr>
            <a:r>
              <a:rPr lang="en-US" sz="1500" dirty="0"/>
              <a:t>Section-C</a:t>
            </a:r>
          </a:p>
          <a:p>
            <a:pPr marL="0" indent="0">
              <a:buNone/>
            </a:pPr>
            <a:r>
              <a:rPr lang="en-US" dirty="0"/>
              <a:t>-Department of Information Technology</a:t>
            </a:r>
          </a:p>
        </p:txBody>
      </p:sp>
    </p:spTree>
    <p:extLst>
      <p:ext uri="{BB962C8B-B14F-4D97-AF65-F5344CB8AC3E}">
        <p14:creationId xmlns:p14="http://schemas.microsoft.com/office/powerpoint/2010/main" val="4103309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US" sz="4800" dirty="0"/>
              <a:t>Abstract</a:t>
            </a:r>
          </a:p>
        </p:txBody>
      </p:sp>
      <p:sp>
        <p:nvSpPr>
          <p:cNvPr id="5" name="Content Placeholder 4"/>
          <p:cNvSpPr>
            <a:spLocks noGrp="1"/>
          </p:cNvSpPr>
          <p:nvPr>
            <p:ph idx="1"/>
          </p:nvPr>
        </p:nvSpPr>
        <p:spPr>
          <a:xfrm>
            <a:off x="1823310" y="1197405"/>
            <a:ext cx="6413610" cy="3664920"/>
          </a:xfrm>
        </p:spPr>
        <p:txBody>
          <a:bodyPr>
            <a:normAutofit fontScale="92500" lnSpcReduction="20000"/>
          </a:bodyPr>
          <a:lstStyle/>
          <a:p>
            <a:pPr marL="0" indent="0">
              <a:buNone/>
            </a:pPr>
            <a:r>
              <a:rPr lang="en-US" dirty="0"/>
              <a:t>ONLINE FOOD DELIVERY SYSTEM is a website designed primarily for use in the food delivery industry. This system will allow hotels restaurants scope of business by reducing the labor cost involved. The system also allows to quickly and easily manage an online menu which customers can browse and use to place orders with just few clicks. Restaurant employees then use these orders through an easy to navigate graphical interface for efficient processing.</a:t>
            </a:r>
          </a:p>
        </p:txBody>
      </p:sp>
    </p:spTree>
    <p:extLst>
      <p:ext uri="{BB962C8B-B14F-4D97-AF65-F5344CB8AC3E}">
        <p14:creationId xmlns:p14="http://schemas.microsoft.com/office/powerpoint/2010/main" val="1101633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1671" y="281175"/>
            <a:ext cx="7329840" cy="610820"/>
          </a:xfrm>
        </p:spPr>
        <p:txBody>
          <a:bodyPr>
            <a:noAutofit/>
          </a:bodyPr>
          <a:lstStyle/>
          <a:p>
            <a:r>
              <a:rPr lang="en-US" sz="4400" dirty="0"/>
              <a:t>INTRODUCTION  </a:t>
            </a:r>
          </a:p>
        </p:txBody>
      </p:sp>
      <p:sp>
        <p:nvSpPr>
          <p:cNvPr id="8" name="Content Placeholder 7"/>
          <p:cNvSpPr>
            <a:spLocks noGrp="1"/>
          </p:cNvSpPr>
          <p:nvPr>
            <p:ph sz="quarter" idx="4"/>
          </p:nvPr>
        </p:nvSpPr>
        <p:spPr>
          <a:xfrm>
            <a:off x="143555" y="1655520"/>
            <a:ext cx="8470221" cy="3487979"/>
          </a:xfrm>
        </p:spPr>
        <p:txBody>
          <a:bodyPr>
            <a:noAutofit/>
          </a:bodyPr>
          <a:lstStyle/>
          <a:p>
            <a:pPr marL="0" indent="0">
              <a:buNone/>
            </a:pPr>
            <a:r>
              <a:rPr lang="en-US" sz="2800" dirty="0"/>
              <a:t>This system presents interactive and up-to-date menu with all available option in an easy to use manner. Customers can choose one or more items to place an order which will land in the cart. Customers can view all the order details in the cart before checking out. At the end there will be a thank you page where the customers must fill the feedback and then the customers gets order confirmation details.  </a:t>
            </a:r>
          </a:p>
        </p:txBody>
      </p:sp>
    </p:spTree>
    <p:extLst>
      <p:ext uri="{BB962C8B-B14F-4D97-AF65-F5344CB8AC3E}">
        <p14:creationId xmlns:p14="http://schemas.microsoft.com/office/powerpoint/2010/main" val="4170783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3649ED75-891F-7D92-9B2B-84F8389E6F9C}"/>
              </a:ext>
            </a:extLst>
          </p:cNvPr>
          <p:cNvPicPr>
            <a:picLocks noChangeAspect="1"/>
          </p:cNvPicPr>
          <p:nvPr/>
        </p:nvPicPr>
        <p:blipFill rotWithShape="1">
          <a:blip r:embed="rId2">
            <a:extLst>
              <a:ext uri="{28A0092B-C50C-407E-A947-70E740481C1C}">
                <a14:useLocalDpi xmlns:a14="http://schemas.microsoft.com/office/drawing/2010/main" val="0"/>
              </a:ext>
            </a:extLst>
          </a:blip>
          <a:srcRect t="8203" b="20703"/>
          <a:stretch/>
        </p:blipFill>
        <p:spPr>
          <a:xfrm>
            <a:off x="2128720" y="1513483"/>
            <a:ext cx="4886560" cy="3630017"/>
          </a:xfrm>
          <a:prstGeom prst="rect">
            <a:avLst/>
          </a:prstGeom>
        </p:spPr>
      </p:pic>
      <p:sp>
        <p:nvSpPr>
          <p:cNvPr id="4" name="TextBox 3">
            <a:extLst>
              <a:ext uri="{FF2B5EF4-FFF2-40B4-BE49-F238E27FC236}">
                <a16:creationId xmlns:a16="http://schemas.microsoft.com/office/drawing/2014/main" id="{5265140E-BAFF-DC31-DC1A-65290CC53C89}"/>
              </a:ext>
            </a:extLst>
          </p:cNvPr>
          <p:cNvSpPr txBox="1"/>
          <p:nvPr/>
        </p:nvSpPr>
        <p:spPr>
          <a:xfrm>
            <a:off x="5030115" y="281175"/>
            <a:ext cx="3054100" cy="646331"/>
          </a:xfrm>
          <a:prstGeom prst="rect">
            <a:avLst/>
          </a:prstGeom>
          <a:noFill/>
        </p:spPr>
        <p:txBody>
          <a:bodyPr wrap="square" rtlCol="0">
            <a:spAutoFit/>
          </a:bodyPr>
          <a:lstStyle/>
          <a:p>
            <a:r>
              <a:rPr lang="en-US" sz="3600" dirty="0">
                <a:solidFill>
                  <a:srgbClr val="FFCC66"/>
                </a:solidFill>
              </a:rPr>
              <a:t>Flow Chart</a:t>
            </a:r>
          </a:p>
        </p:txBody>
      </p:sp>
    </p:spTree>
    <p:extLst>
      <p:ext uri="{BB962C8B-B14F-4D97-AF65-F5344CB8AC3E}">
        <p14:creationId xmlns:p14="http://schemas.microsoft.com/office/powerpoint/2010/main" val="2778563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late of food&#10;&#10;Description automatically generated with medium confidence">
            <a:extLst>
              <a:ext uri="{FF2B5EF4-FFF2-40B4-BE49-F238E27FC236}">
                <a16:creationId xmlns:a16="http://schemas.microsoft.com/office/drawing/2014/main" id="{3D4F285E-1423-FA93-B18B-DD0DCF1AB1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1180" y="1808225"/>
            <a:ext cx="4886560" cy="2923515"/>
          </a:xfrm>
          <a:prstGeom prst="rect">
            <a:avLst/>
          </a:prstGeom>
        </p:spPr>
      </p:pic>
      <p:sp>
        <p:nvSpPr>
          <p:cNvPr id="4" name="TextBox 3">
            <a:extLst>
              <a:ext uri="{FF2B5EF4-FFF2-40B4-BE49-F238E27FC236}">
                <a16:creationId xmlns:a16="http://schemas.microsoft.com/office/drawing/2014/main" id="{2DC765F3-DC61-6503-20A6-DF7B20B62372}"/>
              </a:ext>
            </a:extLst>
          </p:cNvPr>
          <p:cNvSpPr txBox="1"/>
          <p:nvPr/>
        </p:nvSpPr>
        <p:spPr>
          <a:xfrm>
            <a:off x="4877410" y="281175"/>
            <a:ext cx="3359510" cy="584775"/>
          </a:xfrm>
          <a:prstGeom prst="rect">
            <a:avLst/>
          </a:prstGeom>
          <a:noFill/>
        </p:spPr>
        <p:txBody>
          <a:bodyPr wrap="square" rtlCol="0">
            <a:spAutoFit/>
          </a:bodyPr>
          <a:lstStyle/>
          <a:p>
            <a:r>
              <a:rPr lang="en-US" sz="3200" dirty="0">
                <a:solidFill>
                  <a:srgbClr val="FFCC66"/>
                </a:solidFill>
              </a:rPr>
              <a:t>Registration Page </a:t>
            </a:r>
          </a:p>
        </p:txBody>
      </p:sp>
      <p:sp>
        <p:nvSpPr>
          <p:cNvPr id="5" name="TextBox 4">
            <a:extLst>
              <a:ext uri="{FF2B5EF4-FFF2-40B4-BE49-F238E27FC236}">
                <a16:creationId xmlns:a16="http://schemas.microsoft.com/office/drawing/2014/main" id="{69695C6B-3CD5-2756-2040-B6F9DFBE9FBF}"/>
              </a:ext>
            </a:extLst>
          </p:cNvPr>
          <p:cNvSpPr txBox="1"/>
          <p:nvPr/>
        </p:nvSpPr>
        <p:spPr>
          <a:xfrm>
            <a:off x="448965" y="2113635"/>
            <a:ext cx="2901395" cy="2677656"/>
          </a:xfrm>
          <a:prstGeom prst="rect">
            <a:avLst/>
          </a:prstGeom>
          <a:noFill/>
        </p:spPr>
        <p:txBody>
          <a:bodyPr wrap="square" rtlCol="0">
            <a:spAutoFit/>
          </a:bodyPr>
          <a:lstStyle/>
          <a:p>
            <a:r>
              <a:rPr lang="en-US" sz="2800" dirty="0"/>
              <a:t>Users can enter their personal details to proceed further by clicking on </a:t>
            </a:r>
            <a:r>
              <a:rPr lang="en-US" sz="2800" b="1" dirty="0"/>
              <a:t>“SUBMIT”       </a:t>
            </a:r>
            <a:r>
              <a:rPr lang="en-US" sz="2800" dirty="0"/>
              <a:t>button.</a:t>
            </a:r>
          </a:p>
        </p:txBody>
      </p:sp>
    </p:spTree>
    <p:extLst>
      <p:ext uri="{BB962C8B-B14F-4D97-AF65-F5344CB8AC3E}">
        <p14:creationId xmlns:p14="http://schemas.microsoft.com/office/powerpoint/2010/main" val="1746407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6A7387C-0B73-641C-D242-13B68BFB5DC8}"/>
              </a:ext>
            </a:extLst>
          </p:cNvPr>
          <p:cNvSpPr txBox="1"/>
          <p:nvPr/>
        </p:nvSpPr>
        <p:spPr>
          <a:xfrm>
            <a:off x="4572000" y="433880"/>
            <a:ext cx="3970330" cy="369332"/>
          </a:xfrm>
          <a:prstGeom prst="rect">
            <a:avLst/>
          </a:prstGeom>
          <a:noFill/>
        </p:spPr>
        <p:txBody>
          <a:bodyPr wrap="square" rtlCol="0">
            <a:spAutoFit/>
          </a:bodyPr>
          <a:lstStyle/>
          <a:p>
            <a:r>
              <a:rPr lang="en-US" dirty="0"/>
              <a:t> </a:t>
            </a:r>
          </a:p>
        </p:txBody>
      </p:sp>
      <p:sp>
        <p:nvSpPr>
          <p:cNvPr id="5" name="TextBox 4">
            <a:extLst>
              <a:ext uri="{FF2B5EF4-FFF2-40B4-BE49-F238E27FC236}">
                <a16:creationId xmlns:a16="http://schemas.microsoft.com/office/drawing/2014/main" id="{5CF16B3A-3F61-B94B-AF02-C799EDE6010B}"/>
              </a:ext>
            </a:extLst>
          </p:cNvPr>
          <p:cNvSpPr txBox="1"/>
          <p:nvPr/>
        </p:nvSpPr>
        <p:spPr>
          <a:xfrm>
            <a:off x="5793640" y="156881"/>
            <a:ext cx="3054100" cy="1446550"/>
          </a:xfrm>
          <a:prstGeom prst="rect">
            <a:avLst/>
          </a:prstGeom>
          <a:noFill/>
        </p:spPr>
        <p:txBody>
          <a:bodyPr wrap="square" rtlCol="0">
            <a:spAutoFit/>
          </a:bodyPr>
          <a:lstStyle/>
          <a:p>
            <a:r>
              <a:rPr lang="en-US" sz="4400" dirty="0">
                <a:solidFill>
                  <a:srgbClr val="FFCC66"/>
                </a:solidFill>
              </a:rPr>
              <a:t>Login page</a:t>
            </a:r>
          </a:p>
          <a:p>
            <a:endParaRPr lang="en-US" sz="4400" dirty="0"/>
          </a:p>
        </p:txBody>
      </p:sp>
      <p:pic>
        <p:nvPicPr>
          <p:cNvPr id="7" name="Picture 6" descr="A plate of food&#10;&#10;Description automatically generated with low confidence">
            <a:extLst>
              <a:ext uri="{FF2B5EF4-FFF2-40B4-BE49-F238E27FC236}">
                <a16:creationId xmlns:a16="http://schemas.microsoft.com/office/drawing/2014/main" id="{628702FA-71AC-EF8F-9747-936068283568}"/>
              </a:ext>
            </a:extLst>
          </p:cNvPr>
          <p:cNvPicPr>
            <a:picLocks noChangeAspect="1"/>
          </p:cNvPicPr>
          <p:nvPr/>
        </p:nvPicPr>
        <p:blipFill rotWithShape="1">
          <a:blip r:embed="rId3">
            <a:extLst>
              <a:ext uri="{28A0092B-C50C-407E-A947-70E740481C1C}">
                <a14:useLocalDpi xmlns:a14="http://schemas.microsoft.com/office/drawing/2010/main" val="0"/>
              </a:ext>
            </a:extLst>
          </a:blip>
          <a:srcRect l="41937" t="-309" r="-1450" b="-311"/>
          <a:stretch/>
        </p:blipFill>
        <p:spPr>
          <a:xfrm>
            <a:off x="4877411" y="1502815"/>
            <a:ext cx="3664920" cy="3206805"/>
          </a:xfrm>
          <a:prstGeom prst="rect">
            <a:avLst/>
          </a:prstGeom>
        </p:spPr>
      </p:pic>
      <p:sp>
        <p:nvSpPr>
          <p:cNvPr id="8" name="TextBox 7">
            <a:extLst>
              <a:ext uri="{FF2B5EF4-FFF2-40B4-BE49-F238E27FC236}">
                <a16:creationId xmlns:a16="http://schemas.microsoft.com/office/drawing/2014/main" id="{07F3B96B-1F2F-D7D5-8635-E3CDCB9F19BC}"/>
              </a:ext>
            </a:extLst>
          </p:cNvPr>
          <p:cNvSpPr txBox="1"/>
          <p:nvPr/>
        </p:nvSpPr>
        <p:spPr>
          <a:xfrm>
            <a:off x="1517899" y="2113635"/>
            <a:ext cx="2595985" cy="2677656"/>
          </a:xfrm>
          <a:prstGeom prst="rect">
            <a:avLst/>
          </a:prstGeom>
          <a:noFill/>
        </p:spPr>
        <p:txBody>
          <a:bodyPr wrap="square" rtlCol="0">
            <a:spAutoFit/>
          </a:bodyPr>
          <a:lstStyle/>
          <a:p>
            <a:r>
              <a:rPr lang="en-US" sz="2400" dirty="0"/>
              <a:t>First of all users can enter their login id and password or if you are a new user you can create your account .</a:t>
            </a:r>
          </a:p>
        </p:txBody>
      </p:sp>
    </p:spTree>
    <p:extLst>
      <p:ext uri="{BB962C8B-B14F-4D97-AF65-F5344CB8AC3E}">
        <p14:creationId xmlns:p14="http://schemas.microsoft.com/office/powerpoint/2010/main" val="109100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graphical user interface">
            <a:extLst>
              <a:ext uri="{FF2B5EF4-FFF2-40B4-BE49-F238E27FC236}">
                <a16:creationId xmlns:a16="http://schemas.microsoft.com/office/drawing/2014/main" id="{24B1D994-F081-134C-4C16-4CD6234B91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8720" y="1655520"/>
            <a:ext cx="6871725" cy="3632568"/>
          </a:xfrm>
          <a:prstGeom prst="rect">
            <a:avLst/>
          </a:prstGeom>
        </p:spPr>
      </p:pic>
      <p:sp>
        <p:nvSpPr>
          <p:cNvPr id="4" name="TextBox 3">
            <a:extLst>
              <a:ext uri="{FF2B5EF4-FFF2-40B4-BE49-F238E27FC236}">
                <a16:creationId xmlns:a16="http://schemas.microsoft.com/office/drawing/2014/main" id="{5695AB64-67A0-D138-F46C-CB5BBE47173F}"/>
              </a:ext>
            </a:extLst>
          </p:cNvPr>
          <p:cNvSpPr txBox="1"/>
          <p:nvPr/>
        </p:nvSpPr>
        <p:spPr>
          <a:xfrm>
            <a:off x="296260" y="2148767"/>
            <a:ext cx="1527050" cy="2554545"/>
          </a:xfrm>
          <a:prstGeom prst="rect">
            <a:avLst/>
          </a:prstGeom>
          <a:noFill/>
        </p:spPr>
        <p:txBody>
          <a:bodyPr wrap="square" rtlCol="0">
            <a:spAutoFit/>
          </a:bodyPr>
          <a:lstStyle/>
          <a:p>
            <a:r>
              <a:rPr lang="en-US" sz="1600" dirty="0"/>
              <a:t>After logging in the page a home page will be open .</a:t>
            </a:r>
          </a:p>
          <a:p>
            <a:r>
              <a:rPr lang="en-US" sz="1600" dirty="0"/>
              <a:t>Here you can select your desired restaurants from which you want to order.</a:t>
            </a:r>
          </a:p>
        </p:txBody>
      </p:sp>
      <p:sp>
        <p:nvSpPr>
          <p:cNvPr id="5" name="TextBox 4">
            <a:extLst>
              <a:ext uri="{FF2B5EF4-FFF2-40B4-BE49-F238E27FC236}">
                <a16:creationId xmlns:a16="http://schemas.microsoft.com/office/drawing/2014/main" id="{3CE9ACE6-662F-3A51-892C-F4AE145C2A8A}"/>
              </a:ext>
            </a:extLst>
          </p:cNvPr>
          <p:cNvSpPr txBox="1"/>
          <p:nvPr/>
        </p:nvSpPr>
        <p:spPr>
          <a:xfrm>
            <a:off x="5182820" y="128470"/>
            <a:ext cx="2901395" cy="646331"/>
          </a:xfrm>
          <a:prstGeom prst="rect">
            <a:avLst/>
          </a:prstGeom>
          <a:noFill/>
        </p:spPr>
        <p:txBody>
          <a:bodyPr wrap="square" rtlCol="0">
            <a:spAutoFit/>
          </a:bodyPr>
          <a:lstStyle/>
          <a:p>
            <a:r>
              <a:rPr lang="en-US" sz="3600" dirty="0">
                <a:solidFill>
                  <a:srgbClr val="FFCC66"/>
                </a:solidFill>
              </a:rPr>
              <a:t>Home Page </a:t>
            </a:r>
          </a:p>
        </p:txBody>
      </p:sp>
    </p:spTree>
    <p:extLst>
      <p:ext uri="{BB962C8B-B14F-4D97-AF65-F5344CB8AC3E}">
        <p14:creationId xmlns:p14="http://schemas.microsoft.com/office/powerpoint/2010/main" val="1501191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food, snack food, sandwich&#10;&#10;Description automatically generated">
            <a:extLst>
              <a:ext uri="{FF2B5EF4-FFF2-40B4-BE49-F238E27FC236}">
                <a16:creationId xmlns:a16="http://schemas.microsoft.com/office/drawing/2014/main" id="{9AE607B4-2C71-0247-B998-AF2A7BB28E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8722" y="1502816"/>
            <a:ext cx="6871723" cy="3359509"/>
          </a:xfrm>
          <a:prstGeom prst="rect">
            <a:avLst/>
          </a:prstGeom>
        </p:spPr>
      </p:pic>
      <p:sp>
        <p:nvSpPr>
          <p:cNvPr id="4" name="TextBox 3">
            <a:extLst>
              <a:ext uri="{FF2B5EF4-FFF2-40B4-BE49-F238E27FC236}">
                <a16:creationId xmlns:a16="http://schemas.microsoft.com/office/drawing/2014/main" id="{C16695E0-7194-53B2-BDB4-3CA42E09E4C5}"/>
              </a:ext>
            </a:extLst>
          </p:cNvPr>
          <p:cNvSpPr txBox="1"/>
          <p:nvPr/>
        </p:nvSpPr>
        <p:spPr>
          <a:xfrm>
            <a:off x="143555" y="2266340"/>
            <a:ext cx="1679755" cy="2585323"/>
          </a:xfrm>
          <a:prstGeom prst="rect">
            <a:avLst/>
          </a:prstGeom>
          <a:noFill/>
        </p:spPr>
        <p:txBody>
          <a:bodyPr wrap="square" rtlCol="0">
            <a:spAutoFit/>
          </a:bodyPr>
          <a:lstStyle/>
          <a:p>
            <a:r>
              <a:rPr lang="en-US" dirty="0"/>
              <a:t>Now users can choose their favourite food from the given menu card and then they can add it to cart by clicking on </a:t>
            </a:r>
            <a:r>
              <a:rPr lang="en-US" b="1" dirty="0"/>
              <a:t>“ADD+” </a:t>
            </a:r>
            <a:r>
              <a:rPr lang="en-US" dirty="0"/>
              <a:t>button. </a:t>
            </a:r>
          </a:p>
        </p:txBody>
      </p:sp>
      <p:sp>
        <p:nvSpPr>
          <p:cNvPr id="6" name="TextBox 5">
            <a:extLst>
              <a:ext uri="{FF2B5EF4-FFF2-40B4-BE49-F238E27FC236}">
                <a16:creationId xmlns:a16="http://schemas.microsoft.com/office/drawing/2014/main" id="{4A9A8A31-78D0-438E-11B8-5AD0547E9D55}"/>
              </a:ext>
            </a:extLst>
          </p:cNvPr>
          <p:cNvSpPr txBox="1"/>
          <p:nvPr/>
        </p:nvSpPr>
        <p:spPr>
          <a:xfrm>
            <a:off x="4877410" y="128470"/>
            <a:ext cx="3206805" cy="707886"/>
          </a:xfrm>
          <a:prstGeom prst="rect">
            <a:avLst/>
          </a:prstGeom>
          <a:noFill/>
        </p:spPr>
        <p:txBody>
          <a:bodyPr wrap="square" rtlCol="0">
            <a:spAutoFit/>
          </a:bodyPr>
          <a:lstStyle/>
          <a:p>
            <a:r>
              <a:rPr lang="en-US" sz="4000" dirty="0">
                <a:solidFill>
                  <a:srgbClr val="FFCC66"/>
                </a:solidFill>
              </a:rPr>
              <a:t>Food Menu </a:t>
            </a:r>
          </a:p>
        </p:txBody>
      </p:sp>
    </p:spTree>
    <p:extLst>
      <p:ext uri="{BB962C8B-B14F-4D97-AF65-F5344CB8AC3E}">
        <p14:creationId xmlns:p14="http://schemas.microsoft.com/office/powerpoint/2010/main" val="11948949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944</TotalTime>
  <Words>334</Words>
  <Application>Microsoft Office PowerPoint</Application>
  <PresentationFormat>On-screen Show (16:9)</PresentationFormat>
  <Paragraphs>32</Paragraphs>
  <Slides>12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FOOD DELIVERY SYSTEM</vt:lpstr>
      <vt:lpstr>ONLINE FOOD DELIVERY</vt:lpstr>
      <vt:lpstr>Abstract</vt:lpstr>
      <vt:lpstr>INTRODUCTION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dc:creator>
  <cp:lastModifiedBy>Vanshika Jain</cp:lastModifiedBy>
  <cp:revision>123</cp:revision>
  <dcterms:created xsi:type="dcterms:W3CDTF">2013-08-21T19:17:07Z</dcterms:created>
  <dcterms:modified xsi:type="dcterms:W3CDTF">2022-11-14T17:48:59Z</dcterms:modified>
</cp:coreProperties>
</file>

<file path=docProps/thumbnail.jpeg>
</file>